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obo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slide" Target="slides/slide5.xml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7fcbb719febd7e98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7fcbb719febd7e98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fcbb719febd7e98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7fcbb719febd7e98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7fcbb719febd7e98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7fcbb719febd7e98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7fcbb719febd7e98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7fcbb719febd7e98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English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Grade III</a:t>
            </a:r>
            <a:endParaRPr b="1"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Sreenithi.S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517748" y="526350"/>
            <a:ext cx="8145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Collective nouns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A collective noun is a naming word used to refer to a group or number of animals, people or things.</a:t>
            </a:r>
            <a:endParaRPr sz="4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type="title"/>
          </p:nvPr>
        </p:nvSpPr>
        <p:spPr>
          <a:xfrm>
            <a:off x="343275" y="367025"/>
            <a:ext cx="4228800" cy="440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8" name="Google Shape;9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3275" y="367025"/>
            <a:ext cx="8433225" cy="440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6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6" name="Google Shape;10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5500" y="367025"/>
            <a:ext cx="4045200" cy="4376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31300" y="367025"/>
            <a:ext cx="4045200" cy="4376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/>
          <p:nvPr>
            <p:ph type="title"/>
          </p:nvPr>
        </p:nvSpPr>
        <p:spPr>
          <a:xfrm>
            <a:off x="490250" y="526350"/>
            <a:ext cx="7953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